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-120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1C1D-E1D9-463E-92F1-3721F01A245C}" type="datetimeFigureOut">
              <a:rPr lang="pl-PL" smtClean="0"/>
              <a:t>28.11.2022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2235-CA66-4994-9DD8-464678DACB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862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1C1D-E1D9-463E-92F1-3721F01A245C}" type="datetimeFigureOut">
              <a:rPr lang="pl-PL" smtClean="0"/>
              <a:t>28.11.2022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2235-CA66-4994-9DD8-464678DACB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040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1C1D-E1D9-463E-92F1-3721F01A245C}" type="datetimeFigureOut">
              <a:rPr lang="pl-PL" smtClean="0"/>
              <a:t>28.11.2022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2235-CA66-4994-9DD8-464678DACB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9650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1C1D-E1D9-463E-92F1-3721F01A245C}" type="datetimeFigureOut">
              <a:rPr lang="pl-PL" smtClean="0"/>
              <a:t>28.11.2022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2235-CA66-4994-9DD8-464678DACBD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9676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1C1D-E1D9-463E-92F1-3721F01A245C}" type="datetimeFigureOut">
              <a:rPr lang="pl-PL" smtClean="0"/>
              <a:t>28.11.2022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2235-CA66-4994-9DD8-464678DACB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0785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1C1D-E1D9-463E-92F1-3721F01A245C}" type="datetimeFigureOut">
              <a:rPr lang="pl-PL" smtClean="0"/>
              <a:t>28.11.2022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2235-CA66-4994-9DD8-464678DACB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0757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1C1D-E1D9-463E-92F1-3721F01A245C}" type="datetimeFigureOut">
              <a:rPr lang="pl-PL" smtClean="0"/>
              <a:t>28.11.2022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2235-CA66-4994-9DD8-464678DACB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2206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1C1D-E1D9-463E-92F1-3721F01A245C}" type="datetimeFigureOut">
              <a:rPr lang="pl-PL" smtClean="0"/>
              <a:t>28.11.2022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2235-CA66-4994-9DD8-464678DACB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9131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1C1D-E1D9-463E-92F1-3721F01A245C}" type="datetimeFigureOut">
              <a:rPr lang="pl-PL" smtClean="0"/>
              <a:t>28.11.2022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2235-CA66-4994-9DD8-464678DACB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642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1C1D-E1D9-463E-92F1-3721F01A245C}" type="datetimeFigureOut">
              <a:rPr lang="pl-PL" smtClean="0"/>
              <a:t>28.11.2022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2235-CA66-4994-9DD8-464678DACB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009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1C1D-E1D9-463E-92F1-3721F01A245C}" type="datetimeFigureOut">
              <a:rPr lang="pl-PL" smtClean="0"/>
              <a:t>28.11.2022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2235-CA66-4994-9DD8-464678DACB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455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1C1D-E1D9-463E-92F1-3721F01A245C}" type="datetimeFigureOut">
              <a:rPr lang="pl-PL" smtClean="0"/>
              <a:t>28.11.2022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2235-CA66-4994-9DD8-464678DACB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550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1C1D-E1D9-463E-92F1-3721F01A245C}" type="datetimeFigureOut">
              <a:rPr lang="pl-PL" smtClean="0"/>
              <a:t>28.11.2022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2235-CA66-4994-9DD8-464678DACB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63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1C1D-E1D9-463E-92F1-3721F01A245C}" type="datetimeFigureOut">
              <a:rPr lang="pl-PL" smtClean="0"/>
              <a:t>28.11.2022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2235-CA66-4994-9DD8-464678DACB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951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1C1D-E1D9-463E-92F1-3721F01A245C}" type="datetimeFigureOut">
              <a:rPr lang="pl-PL" smtClean="0"/>
              <a:t>28.11.2022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2235-CA66-4994-9DD8-464678DACB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36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1C1D-E1D9-463E-92F1-3721F01A245C}" type="datetimeFigureOut">
              <a:rPr lang="pl-PL" smtClean="0"/>
              <a:t>28.11.2022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2235-CA66-4994-9DD8-464678DACB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636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1C1D-E1D9-463E-92F1-3721F01A245C}" type="datetimeFigureOut">
              <a:rPr lang="pl-PL" smtClean="0"/>
              <a:t>28.11.2022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2235-CA66-4994-9DD8-464678DACB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480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BC41C1D-E1D9-463E-92F1-3721F01A245C}" type="datetimeFigureOut">
              <a:rPr lang="pl-PL" smtClean="0"/>
              <a:t>28.11.2022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C332235-CA66-4994-9DD8-464678DACB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7430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69CC428-0FDB-ACF6-12E6-7ABAB6A43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268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2D4B73F0-2CD6-82B3-D947-D803015B0432}"/>
              </a:ext>
            </a:extLst>
          </p:cNvPr>
          <p:cNvSpPr txBox="1"/>
          <p:nvPr/>
        </p:nvSpPr>
        <p:spPr>
          <a:xfrm>
            <a:off x="907409" y="2529091"/>
            <a:ext cx="1037718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/>
              <a:t>Ekologia wód i zanieczyszczania środowiska wodnego</a:t>
            </a:r>
          </a:p>
          <a:p>
            <a:pPr algn="ctr"/>
            <a:endParaRPr lang="pl-PL" sz="4400" b="1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1A043C0E-CD4B-47D1-8A40-1CE559A76D82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33486" y="4974482"/>
            <a:ext cx="111250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dirty="0">
                <a:latin typeface="Arial" panose="020B0604020202020204" pitchFamily="34" charset="0"/>
              </a:rPr>
              <a:t>R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ealizowane z projektu pn. Obsługa infrastruktury wodnej rzek i jezior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 ramach Programu „Rybactwo i Morze” na lata 2014-2020</a:t>
            </a:r>
          </a:p>
        </p:txBody>
      </p:sp>
    </p:spTree>
    <p:extLst>
      <p:ext uri="{BB962C8B-B14F-4D97-AF65-F5344CB8AC3E}">
        <p14:creationId xmlns:p14="http://schemas.microsoft.com/office/powerpoint/2010/main" val="3685458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F79AC4D-8A37-6304-823B-A617EA1C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3" y="6174297"/>
            <a:ext cx="13111458" cy="1209348"/>
          </a:xfrm>
        </p:spPr>
        <p:txBody>
          <a:bodyPr/>
          <a:lstStyle/>
          <a:p>
            <a:pPr algn="ctr"/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Brak wystarczającej edukacji ekologicznej  jest również przyczyną zanieczyszczeń środowiska wodnego. </a:t>
            </a:r>
          </a:p>
          <a:p>
            <a:pPr algn="ctr"/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dzisiejsze </a:t>
            </a:r>
            <a:r>
              <a:rPr lang="pl-PL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pokolenia swoim 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działaniem i stylem życia zdecydują o przyszłości środowiska dla przyszłych </a:t>
            </a:r>
            <a:r>
              <a:rPr lang="pl-PL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pokoleń.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C9540E2-709F-BBF4-1125-C3233E2DC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268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258944A-6115-CBF1-AAFC-87434B7579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866" y="1585429"/>
            <a:ext cx="6621463" cy="441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04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F79AC4D-8A37-6304-823B-A617EA1C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5951" y="5991267"/>
            <a:ext cx="9139736" cy="1051290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Jezioro Klukom jest mocno zanieczyszczone odpadami pochodzącymi </a:t>
            </a:r>
            <a:r>
              <a:rPr lang="pl-PL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zużytych artykułów konsumpcyjnych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Na całej linii brzegowej jest ono dostępne dla mieszkańców co skutkuje większą liczbą śmieci w wodzie.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C9540E2-709F-BBF4-1125-C3233E2DC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268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C2934976-E409-7726-BF30-71830DD02D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26" y="1577130"/>
            <a:ext cx="5774423" cy="433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5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F79AC4D-8A37-6304-823B-A617EA1C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017" y="5914239"/>
            <a:ext cx="7721996" cy="1051290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Strefa brzegowa jezior jest kolejnym </a:t>
            </a:r>
            <a:r>
              <a:rPr lang="pl-PL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miejscem, 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gdzie w roślinności przybrzeżnej zalega bardzo duża liczba odpadów.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C9540E2-709F-BBF4-1125-C3233E2DC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268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E6CE547F-9557-0B6E-58C2-AEDBB961A7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53" y="1652630"/>
            <a:ext cx="5313028" cy="398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27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F79AC4D-8A37-6304-823B-A617EA1C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947" y="5956184"/>
            <a:ext cx="10233800" cy="1051290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Stawianie pomostów wędkarskich z materiałów </a:t>
            </a:r>
            <a:r>
              <a:rPr lang="pl-PL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niedozwolonych 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takich jak: płyty meblowe, lakierowane deski, elementy plastikowe dodatkowo zanieczyszcza środowisko wodne. Prędzej czy później te materiały znajdą się bezpośrednio w </a:t>
            </a:r>
            <a:r>
              <a:rPr lang="pl-PL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wodzie  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dlatego należy usuwać starą </a:t>
            </a:r>
            <a:r>
              <a:rPr lang="pl-PL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zniszczoną 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infrastrukturę </a:t>
            </a:r>
            <a:r>
              <a:rPr lang="pl-PL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wodną.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C9540E2-709F-BBF4-1125-C3233E2DC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268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377052C2-238F-49BA-9A3D-9F4AD1A79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90" y="1640046"/>
            <a:ext cx="5609440" cy="420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32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86323B7F-9ADB-6296-EF0B-F928F47ACB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361" y="1527328"/>
            <a:ext cx="7046753" cy="4981742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C9540E2-709F-BBF4-1125-C3233E2DC7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25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F79AC4D-8A37-6304-823B-A617EA1C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613" y="5934635"/>
            <a:ext cx="9421906" cy="5647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2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Śmieci w wodzie to </a:t>
            </a:r>
            <a:r>
              <a:rPr lang="pl-PL" sz="29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problem, </a:t>
            </a:r>
            <a:r>
              <a:rPr lang="pl-PL" sz="2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którego nie </a:t>
            </a:r>
            <a:r>
              <a:rPr lang="pl-PL" sz="29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widać gołym okiem </a:t>
            </a:r>
            <a:r>
              <a:rPr lang="pl-PL" sz="2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 </a:t>
            </a:r>
            <a:r>
              <a:rPr lang="pl-PL" sz="29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istnieje</a:t>
            </a:r>
            <a:r>
              <a:rPr lang="pl-PL" sz="2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Przez ostatnie dziesięciolecia zbiorniki wodne były traktowane jak kosze na śmieci. </a:t>
            </a:r>
          </a:p>
          <a:p>
            <a:endParaRPr lang="pl-PL" sz="24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C8B3B1C-5E95-9A3C-4CA2-756C986F7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268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4E48F465-A448-2AA9-0A96-B665A67038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371" y="1500706"/>
            <a:ext cx="6388653" cy="425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04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F79AC4D-8A37-6304-823B-A617EA1C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5872684"/>
            <a:ext cx="11725835" cy="1185123"/>
          </a:xfrm>
        </p:spPr>
        <p:txBody>
          <a:bodyPr/>
          <a:lstStyle/>
          <a:p>
            <a:pPr marL="0" indent="0" algn="ctr"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Jeziora w centrum aglomeracji miejskich cechuje bardzo duże zanieczyszczenie. Strefa brzegowa i strefa przybrzeżna  zbiorników wodnych to  </a:t>
            </a:r>
            <a:r>
              <a:rPr lang="pl-PL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miejsca, 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gdzie zalega najwięcej śmieci.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C9540E2-709F-BBF4-1125-C3233E2DC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268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FA457797-2038-583C-DD9E-F3C012B512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525" y="1713037"/>
            <a:ext cx="7406472" cy="415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33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F79AC4D-8A37-6304-823B-A617EA1C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5" y="5952565"/>
            <a:ext cx="13029624" cy="1180743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Przebywając nad wodą zaśmiecamy nie tylko zbiornik </a:t>
            </a:r>
            <a:r>
              <a:rPr lang="pl-PL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wodny, 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 wiele śmieci pozostawiamy bezpośrednio przy linii brzegowej.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C9540E2-709F-BBF4-1125-C3233E2DC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268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3124BB4-5D59-8C86-84AC-46B2562AE1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44" y="1768978"/>
            <a:ext cx="6372502" cy="424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12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F79AC4D-8A37-6304-823B-A617EA1C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6050366"/>
            <a:ext cx="11163196" cy="11691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miejscach gdzie jest łatwy dostęp do wody, promenady, pomosty, kąpieliska śmieci jest najwięcej. Na dnie zalegają butelki, puszki, torby plastikowe, odzież i wszystko to co przynosimy z sobą udając się nad wodę.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C9540E2-709F-BBF4-1125-C3233E2DC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268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327966A-169D-488D-E083-73F57D8E1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57" y="1620984"/>
            <a:ext cx="6645696" cy="442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8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F79AC4D-8A37-6304-823B-A617EA1C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5460" y="6233020"/>
            <a:ext cx="10233800" cy="105129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Większość śmieci to opakowania plastikowe, butelki, torby foliowe itp.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C9540E2-709F-BBF4-1125-C3233E2DC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268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565581A-5832-B866-EC52-7529CEBF87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289" y="1675701"/>
            <a:ext cx="6749542" cy="449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F79AC4D-8A37-6304-823B-A617EA1C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29" y="5561425"/>
            <a:ext cx="11383409" cy="1296575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Torba foliowa rozkłada się około 300-400 lat, a butelka PET potrzebuje na rozłożenie około 500 lat. </a:t>
            </a:r>
            <a:r>
              <a:rPr lang="pl-PL" sz="1800" dirty="0"/>
              <a:t>Szacuje się, </a:t>
            </a:r>
            <a:r>
              <a:rPr lang="pl-PL" sz="1800" dirty="0" smtClean="0"/>
              <a:t>                                    że </a:t>
            </a:r>
            <a:r>
              <a:rPr lang="pl-PL" sz="1800" dirty="0"/>
              <a:t>w wodach na całym świecie pływa już ponad 600 tys. ton plastikowych śmieci.</a:t>
            </a:r>
            <a:r>
              <a:rPr lang="pl-PL" sz="1800" b="1" dirty="0"/>
              <a:t> Plastikowe śmieci </a:t>
            </a:r>
            <a:r>
              <a:rPr lang="pl-PL" sz="1800" dirty="0"/>
              <a:t>rozkładają się na coraz mniejsze i coraz bardziej szkodliwe kawałki. Światło </a:t>
            </a:r>
            <a:r>
              <a:rPr lang="pl-PL" sz="1800" dirty="0" smtClean="0"/>
              <a:t>słoneczne </a:t>
            </a:r>
            <a:r>
              <a:rPr lang="pl-PL" sz="1800" dirty="0"/>
              <a:t>nie tylko rozkłada plastikowe śmieci, ale też przekształca ich skład, tworząc niebezpieczną mieszkankę </a:t>
            </a:r>
            <a:r>
              <a:rPr lang="pl-PL" sz="1800" dirty="0" smtClean="0"/>
              <a:t>chemikaliów, </a:t>
            </a:r>
            <a:r>
              <a:rPr lang="pl-PL" sz="1800" dirty="0"/>
              <a:t>która zanieczyszcza </a:t>
            </a:r>
            <a:r>
              <a:rPr lang="pl-PL" sz="1800" dirty="0" smtClean="0"/>
              <a:t>wodę.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C9540E2-709F-BBF4-1125-C3233E2DC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268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7C45DC2-0745-EC53-AA9E-13050EC507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06" y="1568730"/>
            <a:ext cx="8104094" cy="386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98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F79AC4D-8A37-6304-823B-A617EA1C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810" y="6020145"/>
            <a:ext cx="9176211" cy="105129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jeziorach znajdowaliśmy nietypowe przedmioty: przęsła ogrodzeń, rowery, opony samochodowe, pozostałości po działaniach wojennych itp.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C9540E2-709F-BBF4-1125-C3233E2DC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268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22D51317-92AA-A6A2-5E9D-AAA69A1C6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858" y="1599632"/>
            <a:ext cx="3803009" cy="203042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684D6307-1076-244D-673E-FA357A62FD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085" y="3819608"/>
            <a:ext cx="3709302" cy="208648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D056C56C-39F8-70BF-4FA2-043D3F37CD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858" y="3812296"/>
            <a:ext cx="3802051" cy="214388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669C3714-C8A8-9D43-7D54-F2830B4C57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085" y="1569329"/>
            <a:ext cx="3709302" cy="206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29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F79AC4D-8A37-6304-823B-A617EA1C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0" y="5871648"/>
            <a:ext cx="10282517" cy="78912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Zanieczyszczenia </a:t>
            </a:r>
            <a:r>
              <a:rPr lang="pl-PL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chemiczne 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występują już rzadziej i są trudniejsze do </a:t>
            </a:r>
            <a:r>
              <a:rPr lang="pl-PL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namierzenia, gdyż 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bardzo szybko mieszają się z wodą : ścieki przydomowe, odpady rolnicze, zanieczyszczone wody opadowe.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C9540E2-709F-BBF4-1125-C3233E2DC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268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C5EEB207-2B34-CB00-81AB-3CDF57BAE9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48989"/>
            <a:ext cx="5981350" cy="422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13677"/>
      </p:ext>
    </p:extLst>
  </p:cSld>
  <p:clrMapOvr>
    <a:masterClrMapping/>
  </p:clrMapOvr>
</p:sld>
</file>

<file path=ppt/theme/theme1.xml><?xml version="1.0" encoding="utf-8"?>
<a:theme xmlns:a="http://schemas.openxmlformats.org/drawingml/2006/main" name="Głębokość">
  <a:themeElements>
    <a:clrScheme name="Głębokość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Głębokość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łębokość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TM04033923[[fn=Głębokość]]</Template>
  <TotalTime>79</TotalTime>
  <Words>388</Words>
  <Application>Microsoft Office PowerPoint</Application>
  <PresentationFormat>Niestandardowy</PresentationFormat>
  <Paragraphs>16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Głębokość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 Kubacka</dc:creator>
  <cp:lastModifiedBy>Kamilla Szczucka</cp:lastModifiedBy>
  <cp:revision>6</cp:revision>
  <dcterms:created xsi:type="dcterms:W3CDTF">2022-11-28T08:50:57Z</dcterms:created>
  <dcterms:modified xsi:type="dcterms:W3CDTF">2022-11-28T11:16:24Z</dcterms:modified>
</cp:coreProperties>
</file>